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4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91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406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26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03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927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42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28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993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41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891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03D87-20E3-4CDE-8529-4D625D25E3FD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D8809-1A89-44A0-8277-EF2307C87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184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H:\Documents%20and%20Settings\All%20Users\&#1044;&#1086;&#1082;&#1091;&#1084;&#1077;&#1085;&#1090;&#1099;\&#1052;&#1086;&#1103;%20&#1084;&#1091;&#1079;&#1099;&#1082;&#1072;\&#1054;&#1073;&#1088;&#1072;&#1079;&#1094;&#1099;%20&#1084;&#1091;&#1079;&#1099;&#1082;&#1080;\Beethoven's%20Symphony%20No.%209%20(Scherzo).wm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874" y="1122363"/>
            <a:ext cx="9144000" cy="2387600"/>
          </a:xfrm>
        </p:spPr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„Was ist bei der Berufswahl </a:t>
            </a:r>
            <a:r>
              <a:rPr lang="de-DE" b="1" dirty="0" smtClean="0">
                <a:solidFill>
                  <a:srgbClr val="002060"/>
                </a:solidFill>
              </a:rPr>
              <a:t>wichtig</a:t>
            </a:r>
            <a:r>
              <a:rPr lang="ru-RU" b="1" dirty="0" smtClean="0">
                <a:solidFill>
                  <a:srgbClr val="002060"/>
                </a:solidFill>
              </a:rPr>
              <a:t>?</a:t>
            </a:r>
            <a:r>
              <a:rPr lang="en-US" b="1" dirty="0" smtClean="0">
                <a:solidFill>
                  <a:srgbClr val="002060"/>
                </a:solidFill>
              </a:rPr>
              <a:t>”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Was ist für die Berufswahl wichtig?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1" y="1315453"/>
            <a:ext cx="12031579" cy="5261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411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Was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brauche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ich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ü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meinen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zukuntigen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Beruf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  <a:r>
              <a:rPr lang="ru-RU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alt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75" y="1315453"/>
            <a:ext cx="11502188" cy="5325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6486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1"/>
          <a:lstStyle/>
          <a:p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Bei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der</a:t>
            </a:r>
            <a:r>
              <a:rPr lang="ru-RU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Berufswahl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ist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ü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mich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…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wichtig</a:t>
            </a:r>
            <a:endParaRPr lang="ru-RU" alt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die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Meinung</a:t>
            </a:r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der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Eltern</a:t>
            </a:r>
            <a:endParaRPr lang="en-US" altLang="ru-RU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Familientradition</a:t>
            </a:r>
            <a:endParaRPr lang="en-US" altLang="ru-RU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meine</a:t>
            </a:r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Interesse</a:t>
            </a:r>
            <a:endParaRPr lang="en-US" altLang="ru-RU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die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ö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glichkeit</a:t>
            </a:r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viel</a:t>
            </a:r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Geld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verdienen</a:t>
            </a:r>
            <a:endParaRPr lang="en-US" altLang="ru-RU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die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Meinung</a:t>
            </a:r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der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Freunden</a:t>
            </a:r>
            <a:endParaRPr lang="en-US" altLang="ru-RU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Mode auf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einen</a:t>
            </a:r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bestimmten</a:t>
            </a:r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Beruf</a:t>
            </a:r>
            <a:endParaRPr lang="en-US" altLang="ru-RU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meine</a:t>
            </a:r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pers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ö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nlichen</a:t>
            </a:r>
            <a:r>
              <a:rPr lang="en-US" alt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Eigenschaften</a:t>
            </a:r>
            <a:endParaRPr lang="ru-RU" altLang="ru-RU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390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6001337"/>
              </p:ext>
            </p:extLst>
          </p:nvPr>
        </p:nvGraphicFramePr>
        <p:xfrm>
          <a:off x="192505" y="128337"/>
          <a:ext cx="11790947" cy="66093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9905">
                  <a:extLst>
                    <a:ext uri="{9D8B030D-6E8A-4147-A177-3AD203B41FA5}">
                      <a16:colId xmlns:a16="http://schemas.microsoft.com/office/drawing/2014/main" val="2925872275"/>
                    </a:ext>
                  </a:extLst>
                </a:gridCol>
                <a:gridCol w="3929905">
                  <a:extLst>
                    <a:ext uri="{9D8B030D-6E8A-4147-A177-3AD203B41FA5}">
                      <a16:colId xmlns:a16="http://schemas.microsoft.com/office/drawing/2014/main" val="125662958"/>
                    </a:ext>
                  </a:extLst>
                </a:gridCol>
                <a:gridCol w="3931137">
                  <a:extLst>
                    <a:ext uri="{9D8B030D-6E8A-4147-A177-3AD203B41FA5}">
                      <a16:colId xmlns:a16="http://schemas.microsoft.com/office/drawing/2014/main" val="1726742748"/>
                    </a:ext>
                  </a:extLst>
                </a:gridCol>
              </a:tblGrid>
              <a:tr h="66093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Benjamin </a:t>
                      </a:r>
                      <a:r>
                        <a:rPr lang="en-US" sz="3600" dirty="0" err="1">
                          <a:effectLst/>
                        </a:rPr>
                        <a:t>ist</a:t>
                      </a:r>
                      <a:r>
                        <a:rPr lang="en-US" sz="3600" dirty="0">
                          <a:effectLst/>
                        </a:rPr>
                        <a:t>…..</a:t>
                      </a:r>
                      <a:br>
                        <a:rPr lang="en-US" sz="3600" dirty="0">
                          <a:effectLst/>
                        </a:rPr>
                      </a:br>
                      <a:r>
                        <a:rPr lang="en-US" sz="3600" dirty="0" err="1">
                          <a:effectLst/>
                        </a:rPr>
                        <a:t>Er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ist</a:t>
                      </a:r>
                      <a:r>
                        <a:rPr lang="en-US" sz="3600" dirty="0">
                          <a:effectLst/>
                        </a:rPr>
                        <a:t> </a:t>
                      </a:r>
                      <a:r>
                        <a:rPr lang="en-US" sz="3600" dirty="0" err="1">
                          <a:effectLst/>
                        </a:rPr>
                        <a:t>aus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Er</a:t>
                      </a:r>
                      <a:r>
                        <a:rPr lang="en-US" sz="3600" dirty="0">
                          <a:effectLst/>
                        </a:rPr>
                        <a:t> </a:t>
                      </a:r>
                      <a:r>
                        <a:rPr lang="en-US" sz="3600" dirty="0" err="1">
                          <a:effectLst/>
                        </a:rPr>
                        <a:t>lernt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Seine  </a:t>
                      </a:r>
                      <a:r>
                        <a:rPr lang="en-US" sz="3600" dirty="0" err="1">
                          <a:effectLst/>
                        </a:rPr>
                        <a:t>Lebensziele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sind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Er</a:t>
                      </a:r>
                      <a:r>
                        <a:rPr lang="en-US" sz="3600" dirty="0">
                          <a:effectLst/>
                        </a:rPr>
                        <a:t>  will..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Er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beschäftigt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sich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mit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Für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ihn</a:t>
                      </a:r>
                      <a:r>
                        <a:rPr lang="en-US" sz="3600" dirty="0">
                          <a:effectLst/>
                        </a:rPr>
                        <a:t> </a:t>
                      </a:r>
                      <a:r>
                        <a:rPr lang="en-US" sz="3600" dirty="0" err="1">
                          <a:effectLst/>
                        </a:rPr>
                        <a:t>ist</a:t>
                      </a:r>
                      <a:r>
                        <a:rPr lang="en-US" sz="3600" dirty="0">
                          <a:effectLst/>
                        </a:rPr>
                        <a:t> (</a:t>
                      </a:r>
                      <a:r>
                        <a:rPr lang="en-US" sz="3600" dirty="0" err="1">
                          <a:effectLst/>
                        </a:rPr>
                        <a:t>sind</a:t>
                      </a:r>
                      <a:r>
                        <a:rPr lang="en-US" sz="3600" dirty="0">
                          <a:effectLst/>
                        </a:rPr>
                        <a:t>) …. in der	 </a:t>
                      </a:r>
                      <a:r>
                        <a:rPr lang="en-US" sz="3600" dirty="0" err="1">
                          <a:effectLst/>
                        </a:rPr>
                        <a:t>Zukunft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wichtig</a:t>
                      </a:r>
                      <a:r>
                        <a:rPr lang="en-US" sz="3600" dirty="0">
                          <a:effectLst/>
                        </a:rPr>
                        <a:t>. 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Bastian </a:t>
                      </a:r>
                      <a:r>
                        <a:rPr lang="en-US" sz="3600" dirty="0" err="1">
                          <a:effectLst/>
                        </a:rPr>
                        <a:t>ist</a:t>
                      </a:r>
                      <a:r>
                        <a:rPr lang="en-US" sz="3600" dirty="0">
                          <a:effectLst/>
                        </a:rPr>
                        <a:t>  …. </a:t>
                      </a:r>
                      <a:r>
                        <a:rPr lang="en-US" sz="3600" dirty="0" err="1">
                          <a:effectLst/>
                        </a:rPr>
                        <a:t>Jahre</a:t>
                      </a:r>
                      <a:r>
                        <a:rPr lang="en-US" sz="3600" dirty="0">
                          <a:effectLst/>
                        </a:rPr>
                        <a:t> alt.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Er</a:t>
                      </a:r>
                      <a:r>
                        <a:rPr lang="en-US" sz="3600" dirty="0">
                          <a:effectLst/>
                        </a:rPr>
                        <a:t> </a:t>
                      </a:r>
                      <a:r>
                        <a:rPr lang="en-US" sz="3600" dirty="0" err="1">
                          <a:effectLst/>
                        </a:rPr>
                        <a:t>stammt</a:t>
                      </a:r>
                      <a:r>
                        <a:rPr lang="en-US" sz="3600" dirty="0">
                          <a:effectLst/>
                        </a:rPr>
                        <a:t> </a:t>
                      </a:r>
                      <a:r>
                        <a:rPr lang="en-US" sz="3600" dirty="0" err="1">
                          <a:effectLst/>
                        </a:rPr>
                        <a:t>aus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Er</a:t>
                      </a:r>
                      <a:r>
                        <a:rPr lang="en-US" sz="3600" dirty="0">
                          <a:effectLst/>
                        </a:rPr>
                        <a:t> </a:t>
                      </a:r>
                      <a:r>
                        <a:rPr lang="en-US" sz="3600" dirty="0" err="1">
                          <a:effectLst/>
                        </a:rPr>
                        <a:t>ist</a:t>
                      </a:r>
                      <a:r>
                        <a:rPr lang="en-US" sz="3600" dirty="0">
                          <a:effectLst/>
                        </a:rPr>
                        <a:t> ….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Er</a:t>
                      </a:r>
                      <a:r>
                        <a:rPr lang="en-US" sz="3600" dirty="0">
                          <a:effectLst/>
                        </a:rPr>
                        <a:t> hat … </a:t>
                      </a:r>
                      <a:r>
                        <a:rPr lang="en-US" sz="3600" dirty="0" err="1">
                          <a:effectLst/>
                        </a:rPr>
                        <a:t>gedreht</a:t>
                      </a:r>
                      <a:r>
                        <a:rPr lang="en-US" sz="3600" dirty="0">
                          <a:effectLst/>
                        </a:rPr>
                        <a:t>.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Sein Hobby  </a:t>
                      </a:r>
                      <a:r>
                        <a:rPr lang="en-US" sz="3600" dirty="0" err="1">
                          <a:effectLst/>
                        </a:rPr>
                        <a:t>ist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Er</a:t>
                      </a:r>
                      <a:r>
                        <a:rPr lang="en-US" sz="3600" dirty="0">
                          <a:effectLst/>
                        </a:rPr>
                        <a:t>  will….</a:t>
                      </a:r>
                      <a:endParaRPr lang="ru-RU" sz="3600" dirty="0">
                        <a:effectLst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600" dirty="0" err="1">
                          <a:effectLst/>
                        </a:rPr>
                        <a:t>Er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möchte</a:t>
                      </a:r>
                      <a:r>
                        <a:rPr lang="en-US" sz="3600" dirty="0">
                          <a:effectLst/>
                        </a:rPr>
                        <a:t>  sein </a:t>
                      </a:r>
                      <a:r>
                        <a:rPr lang="en-US" sz="3600" dirty="0" err="1">
                          <a:effectLst/>
                        </a:rPr>
                        <a:t>Ziel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 Melanie  </a:t>
                      </a:r>
                      <a:r>
                        <a:rPr lang="en-US" sz="3600" dirty="0" err="1">
                          <a:effectLst/>
                        </a:rPr>
                        <a:t>ist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Sie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studiert</a:t>
                      </a:r>
                      <a:r>
                        <a:rPr lang="en-US" sz="3600" dirty="0">
                          <a:effectLst/>
                        </a:rPr>
                        <a:t> 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Ihr</a:t>
                      </a:r>
                      <a:r>
                        <a:rPr lang="en-US" sz="3600" dirty="0">
                          <a:effectLst/>
                        </a:rPr>
                        <a:t>  Hobby </a:t>
                      </a:r>
                      <a:r>
                        <a:rPr lang="en-US" sz="3600" dirty="0" err="1">
                          <a:effectLst/>
                        </a:rPr>
                        <a:t>ist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Sie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interessiert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sich</a:t>
                      </a:r>
                      <a:r>
                        <a:rPr lang="en-US" sz="3600" dirty="0">
                          <a:effectLst/>
                        </a:rPr>
                        <a:t>…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Ihr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Traum</a:t>
                      </a:r>
                      <a:r>
                        <a:rPr lang="en-US" sz="3600" dirty="0">
                          <a:effectLst/>
                        </a:rPr>
                        <a:t> </a:t>
                      </a:r>
                      <a:r>
                        <a:rPr lang="en-US" sz="3600" dirty="0" err="1">
                          <a:effectLst/>
                        </a:rPr>
                        <a:t>ist</a:t>
                      </a:r>
                      <a:r>
                        <a:rPr lang="en-US" sz="3600" dirty="0">
                          <a:effectLst/>
                        </a:rPr>
                        <a:t>..</a:t>
                      </a:r>
                      <a:endParaRPr lang="ru-RU" sz="3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Sie</a:t>
                      </a:r>
                      <a:r>
                        <a:rPr lang="en-US" sz="3600" dirty="0">
                          <a:effectLst/>
                        </a:rPr>
                        <a:t>  </a:t>
                      </a:r>
                      <a:r>
                        <a:rPr lang="en-US" sz="3600" dirty="0" err="1">
                          <a:effectLst/>
                        </a:rPr>
                        <a:t>möchte</a:t>
                      </a:r>
                      <a:r>
                        <a:rPr lang="en-US" sz="3600" dirty="0">
                          <a:effectLst/>
                        </a:rPr>
                        <a:t> … </a:t>
                      </a:r>
                      <a:r>
                        <a:rPr lang="en-US" sz="3600" dirty="0" err="1">
                          <a:effectLst/>
                        </a:rPr>
                        <a:t>werden</a:t>
                      </a:r>
                      <a:r>
                        <a:rPr lang="en-US" sz="3600" dirty="0">
                          <a:effectLst/>
                        </a:rPr>
                        <a:t>.</a:t>
                      </a:r>
                      <a:endParaRPr lang="ru-RU" sz="3600" dirty="0">
                        <a:effectLst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600" dirty="0">
                          <a:effectLst/>
                        </a:rPr>
                        <a:t> 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6365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981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Ctr="1"/>
          <a:lstStyle/>
          <a:p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Die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Stunde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ist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zu</a:t>
            </a:r>
            <a:r>
              <a:rPr lang="en-US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n-US" alt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Ende</a:t>
            </a:r>
            <a:endParaRPr lang="ru-RU" alt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</a:t>
            </a:r>
            <a:r>
              <a:rPr lang="en-US" altLang="ru-RU" sz="5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Vielen</a:t>
            </a:r>
            <a:r>
              <a:rPr lang="en-US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Dank.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Auf Wiedersehen!</a:t>
            </a:r>
            <a:endParaRPr lang="ru-RU" altLang="ru-RU" sz="5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0180" name="Beethoven's Symphony No. 9 (Scherzo)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53736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42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42" fill="hold"/>
                                        <p:tgtEl>
                                          <p:spTgt spid="50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180"/>
                </p:tgtEl>
              </p:cMediaNode>
            </p:audio>
          </p:childTnLst>
        </p:cTn>
      </p:par>
    </p:tnLst>
    <p:bldLst>
      <p:bldP spid="50178" grpId="0"/>
      <p:bldP spid="50179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119</Words>
  <Application>Microsoft Office PowerPoint</Application>
  <PresentationFormat>Широкоэкранный</PresentationFormat>
  <Paragraphs>34</Paragraphs>
  <Slides>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Тема Office</vt:lpstr>
      <vt:lpstr>„Was ist bei der Berufswahl wichtig?”</vt:lpstr>
      <vt:lpstr>Was ist für die Berufswahl wichtig?</vt:lpstr>
      <vt:lpstr> Was brauche ich für meinen zukuntigen Beruf?  </vt:lpstr>
      <vt:lpstr>Bei der Berufswahl ist für mich … wichtig</vt:lpstr>
      <vt:lpstr>Презентация PowerPoint</vt:lpstr>
      <vt:lpstr>Die Stunde ist zu Ende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</cp:revision>
  <dcterms:created xsi:type="dcterms:W3CDTF">2017-01-18T17:45:11Z</dcterms:created>
  <dcterms:modified xsi:type="dcterms:W3CDTF">2017-02-11T10:41:20Z</dcterms:modified>
</cp:coreProperties>
</file>